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8" r:id="rId11"/>
    <p:sldId id="267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137" y="3659001"/>
            <a:ext cx="3336114" cy="900384"/>
          </a:xfrm>
        </p:spPr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33" y="0"/>
            <a:ext cx="3837923" cy="38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0000" y="2766235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81" y="864296"/>
            <a:ext cx="5228508" cy="599370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279336" y="2766235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(Confirm button pressed) Add Tips [optional]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319" y="864296"/>
            <a:ext cx="5215124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70831" y="2236290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 (Done button is pressed)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89" y="897859"/>
            <a:ext cx="5215125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Team Collaboration: Everyone has a strength &amp; weakness</a:t>
            </a:r>
          </a:p>
          <a:p>
            <a:r>
              <a:rPr lang="en-US" sz="2400" dirty="0"/>
              <a:t>GitHub = Life Saver: 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reset [commit number] --hard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push origin -f </a:t>
            </a:r>
          </a:p>
          <a:p>
            <a:r>
              <a:rPr lang="en-US" sz="2400" dirty="0"/>
              <a:t>App communicates with Firebase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905650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Bus. Admin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482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Cyber Security</a:t>
            </a:r>
          </a:p>
          <a:p>
            <a:r>
              <a:rPr lang="en-US" sz="2400" dirty="0"/>
              <a:t>Year: Senior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MIS | Cyber Security (minor)</a:t>
            </a:r>
          </a:p>
          <a:p>
            <a:r>
              <a:rPr lang="en-US" sz="2400" dirty="0"/>
              <a:t>Year: Sophomore</a:t>
            </a:r>
          </a:p>
          <a:p>
            <a:r>
              <a:rPr lang="en-US" sz="2400" dirty="0"/>
              <a:t>Role: UI/UX Designer, </a:t>
            </a:r>
            <a:r>
              <a:rPr lang="en-US" sz="2400"/>
              <a:t>Firebase Engineer, Software </a:t>
            </a:r>
            <a:r>
              <a:rPr lang="en-US" sz="24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4" y="1110757"/>
            <a:ext cx="5131883" cy="5865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481" r="20808"/>
          <a:stretch/>
        </p:blipFill>
        <p:spPr>
          <a:xfrm>
            <a:off x="5635789" y="1010473"/>
            <a:ext cx="3157482" cy="5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01374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54" y="1017431"/>
            <a:ext cx="5110499" cy="584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5" y="1017430"/>
            <a:ext cx="5110499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77968" y="2626037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(When Details button is pressed)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938" r="21149" b="2905"/>
          <a:stretch/>
        </p:blipFill>
        <p:spPr>
          <a:xfrm>
            <a:off x="5981678" y="1107875"/>
            <a:ext cx="3051197" cy="57501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54423" y="2758428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 by </a:t>
            </a:r>
            <a:r>
              <a:rPr lang="en-US" sz="2600" b="1" dirty="0" err="1"/>
              <a:t>Dundie</a:t>
            </a:r>
            <a:r>
              <a:rPr lang="en-US" sz="2600" b="1" dirty="0"/>
              <a:t> (main menu view)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28" y="1107875"/>
            <a:ext cx="5258613" cy="60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239</TotalTime>
  <Words>245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Lucida Console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31</cp:revision>
  <dcterms:created xsi:type="dcterms:W3CDTF">2017-04-21T17:05:27Z</dcterms:created>
  <dcterms:modified xsi:type="dcterms:W3CDTF">2017-04-25T16:11:46Z</dcterms:modified>
</cp:coreProperties>
</file>